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713B4B-8D99-49DF-858D-C04BAB0FF6B7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700" b="1" dirty="0" smtClean="0">
                <a:solidFill>
                  <a:srgbClr val="000000"/>
                </a:solidFill>
              </a:rPr>
              <a:t>What do lawyers do?</a:t>
            </a:r>
          </a:p>
          <a:p>
            <a:r>
              <a:rPr lang="en-US" sz="4700" b="1" dirty="0" smtClean="0">
                <a:solidFill>
                  <a:srgbClr val="000000"/>
                </a:solidFill>
              </a:rPr>
              <a:t>How can they be helpful?</a:t>
            </a:r>
            <a:endParaRPr lang="en-US" sz="47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029200" y="1600200"/>
            <a:ext cx="3657600" cy="304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81200" y="4724400"/>
            <a:ext cx="57912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" y="1600200"/>
            <a:ext cx="3810000" cy="304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Sixth Amendment</a:t>
            </a:r>
            <a:endParaRPr lang="en-US" sz="4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36576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39624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Trial by Jury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800600"/>
            <a:ext cx="29260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33600" y="54102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Speedy Trial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2392680"/>
            <a:ext cx="2103120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29200" y="182433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Right to Legal Counsel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1961: Clarence Gideon is charged with breaking into a pool hall and stealing money once inside.</a:t>
            </a:r>
          </a:p>
          <a:p>
            <a:pPr>
              <a:buFont typeface="Wingdings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Gideon tells the judge he cannot afford an attorney.  The judge tells Gideon attorneys are only free in death penalty cases.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Gideon served as his own lawyer and lost.  He was sentenced to five years in prison.</a:t>
            </a:r>
          </a:p>
          <a:p>
            <a:r>
              <a:rPr lang="en-US" sz="3600" dirty="0" smtClean="0"/>
              <a:t>While in prison, Gideon wrote an appeal to the Supreme Court.  Gideon argued that his Sixth Amendment right to legal counsel had been violated.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400" dirty="0" smtClean="0"/>
              <a:t>The Supreme Court ruled that defendants must have free legal counsel when charged with a serious crime.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Cartoon: Answer all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Clip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Minutes 1-23:03, answer questions on back of Cartoon sheet.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 Are Clarence Gideon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Pretend for a moment that you are John Gideon, sitting in prison.  Write a letter to the Supreme Court that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1.  Explains why it should hear your case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2.  Explains why you think you deserve to have a lawyer, and why it is important to have one.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224</Words>
  <Application>Microsoft Macintosh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Call to Order</vt:lpstr>
      <vt:lpstr>Sixth Amendment</vt:lpstr>
      <vt:lpstr>Gideon v. Wainwright</vt:lpstr>
      <vt:lpstr>Gideon v. Wainwright</vt:lpstr>
      <vt:lpstr>Gideon v. Wainwright</vt:lpstr>
      <vt:lpstr>Cartoon: Answer all questions</vt:lpstr>
      <vt:lpstr>Video Clip #1</vt:lpstr>
      <vt:lpstr>You Are Clarence Gideon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Sixth Amendment</dc:title>
  <dc:creator> </dc:creator>
  <cp:lastModifiedBy>Molly Zeins</cp:lastModifiedBy>
  <cp:revision>4</cp:revision>
  <dcterms:created xsi:type="dcterms:W3CDTF">2011-11-18T10:46:00Z</dcterms:created>
  <dcterms:modified xsi:type="dcterms:W3CDTF">2011-11-18T10:54:11Z</dcterms:modified>
</cp:coreProperties>
</file>